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0.52482269503546097</c:v>
                </c:pt>
                <c:pt idx="1">
                  <c:v>0.46808510638297879</c:v>
                </c:pt>
                <c:pt idx="2">
                  <c:v>0</c:v>
                </c:pt>
                <c:pt idx="3">
                  <c:v>7.0921985815602844E-3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Sheet1!$G$2:$G$4</c:f>
              <c:numCache>
                <c:formatCode>0.0;;</c:formatCode>
                <c:ptCount val="3"/>
                <c:pt idx="0">
                  <c:v>5.9843145664847466</c:v>
                </c:pt>
                <c:pt idx="1">
                  <c:v>6.0023888680349131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4.0156854335152534</c:v>
                </c:pt>
                <c:pt idx="1">
                  <c:v>3.9976111319650869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Sheet1!$G$2:$G$4</c:f>
              <c:numCache>
                <c:formatCode>0.0;;</c:formatCode>
                <c:ptCount val="3"/>
                <c:pt idx="0">
                  <c:v>8.1824923167085046</c:v>
                </c:pt>
                <c:pt idx="1">
                  <c:v>8.181041669218283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1.8175076832914954</c:v>
                </c:pt>
                <c:pt idx="1">
                  <c:v>1.818958330781717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Sheet1!$G$2:$G$4</c:f>
              <c:numCache>
                <c:formatCode>0.0;;</c:formatCode>
                <c:ptCount val="3"/>
                <c:pt idx="0">
                  <c:v>8.8580932373023078</c:v>
                </c:pt>
                <c:pt idx="1">
                  <c:v>8.8383586248060997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1.1419067626976922</c:v>
                </c:pt>
                <c:pt idx="1">
                  <c:v>1.1616413751939003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Sheet1!$G$2:$G$4</c:f>
              <c:numCache>
                <c:formatCode>0.0;;</c:formatCode>
                <c:ptCount val="3"/>
                <c:pt idx="0">
                  <c:v>3.26933974387953</c:v>
                </c:pt>
                <c:pt idx="1">
                  <c:v>3.270233110086612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6.73066025612047</c:v>
                </c:pt>
                <c:pt idx="1">
                  <c:v>6.729766889913388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Sheet1!$G$2:$G$4</c:f>
              <c:numCache>
                <c:formatCode>0.0;;</c:formatCode>
                <c:ptCount val="3"/>
                <c:pt idx="0">
                  <c:v>5.9348464892260528</c:v>
                </c:pt>
                <c:pt idx="1">
                  <c:v>5.9478259310134236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4.0651535107739472</c:v>
                </c:pt>
                <c:pt idx="1">
                  <c:v>4.0521740689865764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Medway Maritime Hospital (409)</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Medway Maritime Hospital (409)</c:v>
                </c:pt>
                <c:pt idx="2">
                  <c:v>Sheppey Community Hospital (-)</c:v>
                </c:pt>
              </c:strCache>
            </c:strRef>
          </c:cat>
          <c:val>
            <c:numRef>
              <c:f>Sheet1!$E$2:$E$4</c:f>
              <c:numCache>
                <c:formatCode>0.0;;</c:formatCode>
                <c:ptCount val="3"/>
                <c:pt idx="0">
                  <c:v>8.4748635981483851</c:v>
                </c:pt>
                <c:pt idx="1">
                  <c:v>8.4740192565119923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Medway Maritime Hospital (409)</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Medway Maritime Hospital (409)</c:v>
                </c:pt>
                <c:pt idx="2">
                  <c:v>Sheppey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Medway Maritime Hospital (409)</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Medway Maritime Hospital (409)</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Medway Maritime Hospital (409)</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1.5251364018516149</c:v>
                </c:pt>
                <c:pt idx="1">
                  <c:v>1.5259807434880077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Medway Maritime Hospital (281)</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Medway Maritime Hospital (281)</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Medway Maritime Hospital (281)</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Medway Maritime Hospital (281)</c:v>
                </c:pt>
                <c:pt idx="2">
                  <c:v>Sheppey Community Hospital (-)</c:v>
                </c:pt>
              </c:strCache>
            </c:strRef>
          </c:cat>
          <c:val>
            <c:numRef>
              <c:f>Sheet1!$G$2:$G$4</c:f>
              <c:numCache>
                <c:formatCode>0.0;;</c:formatCode>
                <c:ptCount val="3"/>
                <c:pt idx="0">
                  <c:v>7.6847592794960269</c:v>
                </c:pt>
                <c:pt idx="1">
                  <c:v>7.663502070697203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Medway Maritime Hospital (281)</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Medway Maritime Hospital (281)</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Medway Maritime Hospital (281)</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2.3152407205039731</c:v>
                </c:pt>
                <c:pt idx="1">
                  <c:v>2.336497929302797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(248)</c:v>
                </c:pt>
                <c:pt idx="1">
                  <c:v>Medway Maritime Hospital (243)</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(248)</c:v>
                </c:pt>
                <c:pt idx="1">
                  <c:v>Medway Maritime Hospital (243)</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(248)</c:v>
                </c:pt>
                <c:pt idx="1">
                  <c:v>Medway Maritime Hospital (243)</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(248)</c:v>
                </c:pt>
                <c:pt idx="1">
                  <c:v>Medway Maritime Hospital (243)</c:v>
                </c:pt>
                <c:pt idx="2">
                  <c:v>Sheppey Community Hospital (-)</c:v>
                </c:pt>
              </c:strCache>
            </c:strRef>
          </c:cat>
          <c:val>
            <c:numRef>
              <c:f>Sheet1!$G$2:$G$4</c:f>
              <c:numCache>
                <c:formatCode>0.0;;</c:formatCode>
                <c:ptCount val="3"/>
                <c:pt idx="0">
                  <c:v>7.8372482601465494</c:v>
                </c:pt>
                <c:pt idx="1">
                  <c:v>7.8169272648806336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(248)</c:v>
                </c:pt>
                <c:pt idx="1">
                  <c:v>Medway Maritime Hospital (243)</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(248)</c:v>
                </c:pt>
                <c:pt idx="1">
                  <c:v>Medway Maritime Hospital (243)</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(248)</c:v>
                </c:pt>
                <c:pt idx="1">
                  <c:v>Medway Maritime Hospital (243)</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2.1627517398534506</c:v>
                </c:pt>
                <c:pt idx="1">
                  <c:v>2.1830727351193664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Medway Maritime Hospital (141)</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Medway Maritime Hospital (141)</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Medway Maritime Hospital (141)</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Medway Maritime Hospital (141)</c:v>
                </c:pt>
                <c:pt idx="2">
                  <c:v>Sheppey Community Hospital (-)</c:v>
                </c:pt>
              </c:strCache>
            </c:strRef>
          </c:cat>
          <c:val>
            <c:numRef>
              <c:f>Sheet1!$G$2:$G$4</c:f>
              <c:numCache>
                <c:formatCode>0.0;;</c:formatCode>
                <c:ptCount val="3"/>
                <c:pt idx="0">
                  <c:v>7.9127870958452906</c:v>
                </c:pt>
                <c:pt idx="1">
                  <c:v>7.8604772540132091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Medway Maritime Hospital (141)</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Medway Maritime Hospital (141)</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Medway Maritime Hospital (141)</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2.0872129041547094</c:v>
                </c:pt>
                <c:pt idx="1">
                  <c:v>2.1395227459867909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Medway Maritime Hospital (188)</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Medway Maritime Hospital (188)</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Medway Maritime Hospital (188)</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Medway Maritime Hospital (188)</c:v>
                </c:pt>
                <c:pt idx="2">
                  <c:v>Sheppey Community Hospital (-)</c:v>
                </c:pt>
              </c:strCache>
            </c:strRef>
          </c:cat>
          <c:val>
            <c:numRef>
              <c:f>Sheet1!$G$2:$G$4</c:f>
              <c:numCache>
                <c:formatCode>0.0;;</c:formatCode>
                <c:ptCount val="3"/>
                <c:pt idx="0">
                  <c:v>5.6318788784847307</c:v>
                </c:pt>
                <c:pt idx="1">
                  <c:v>5.5885389775031102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Medway Maritime Hospital (188)</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Medway Maritime Hospital (188)</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(192)</c:v>
                </c:pt>
                <c:pt idx="1">
                  <c:v>Medway Maritime Hospital (188)</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4.3681211215152693</c:v>
                </c:pt>
                <c:pt idx="1">
                  <c:v>4.4114610224968898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Medway Maritime Hospital (377)</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Medway Maritime Hospital (377)</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Medway Maritime Hospital (377)</c:v>
                </c:pt>
                <c:pt idx="2">
                  <c:v>Sheppey Community Hospital (-)</c:v>
                </c:pt>
              </c:strCache>
            </c:strRef>
          </c:cat>
          <c:val>
            <c:numRef>
              <c:f>Sheet1!$F$2:$F$4</c:f>
              <c:numCache>
                <c:formatCode>0.0;;</c:formatCode>
                <c:ptCount val="3"/>
                <c:pt idx="0">
                  <c:v>0</c:v>
                </c:pt>
                <c:pt idx="1">
                  <c:v>9.1727435079576765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Medway Maritime Hospital (377)</c:v>
                </c:pt>
                <c:pt idx="2">
                  <c:v>Sheppey Community Hospital (-)</c:v>
                </c:pt>
              </c:strCache>
            </c:strRef>
          </c:cat>
          <c:val>
            <c:numRef>
              <c:f>Sheet1!$G$2:$G$4</c:f>
              <c:numCache>
                <c:formatCode>0.0;;</c:formatCode>
                <c:ptCount val="3"/>
                <c:pt idx="0">
                  <c:v>9.1714926954163847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Medway Maritime Hospital (377)</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Medway Maritime Hospital (377)</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(385)</c:v>
                </c:pt>
                <c:pt idx="1">
                  <c:v>Medway Maritime Hospital (377)</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0.82850730458361532</c:v>
                </c:pt>
                <c:pt idx="1">
                  <c:v>0.82725649204232354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Medway Maritime Hospital (394)</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Medway Maritime Hospital (394)</c:v>
                </c:pt>
                <c:pt idx="2">
                  <c:v>Sheppey Community Hospital (-)</c:v>
                </c:pt>
              </c:strCache>
            </c:strRef>
          </c:cat>
          <c:val>
            <c:numRef>
              <c:f>Sheet1!$E$2:$E$4</c:f>
              <c:numCache>
                <c:formatCode>0.0;;</c:formatCode>
                <c:ptCount val="3"/>
                <c:pt idx="0">
                  <c:v>8.0761495440154558</c:v>
                </c:pt>
                <c:pt idx="1">
                  <c:v>8.1050366917338703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Medway Maritime Hospital (394)</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Medway Maritime Hospital (394)</c:v>
                </c:pt>
                <c:pt idx="2">
                  <c:v>Sheppey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Medway Maritime Hospital (394)</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Medway Maritime Hospital (394)</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Medway Maritime Hospital (394)</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1.9238504559845442</c:v>
                </c:pt>
                <c:pt idx="1">
                  <c:v>1.8949633082661297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(419)</c:v>
                </c:pt>
                <c:pt idx="1">
                  <c:v>Medway Maritime Hospital (411)</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(419)</c:v>
                </c:pt>
                <c:pt idx="1">
                  <c:v>Medway Maritime Hospital (411)</c:v>
                </c:pt>
                <c:pt idx="2">
                  <c:v>Sheppey Community Hospital (-)</c:v>
                </c:pt>
              </c:strCache>
            </c:strRef>
          </c:cat>
          <c:val>
            <c:numRef>
              <c:f>Sheet1!$E$2:$E$4</c:f>
              <c:numCache>
                <c:formatCode>0.0;;</c:formatCode>
                <c:ptCount val="3"/>
                <c:pt idx="0">
                  <c:v>8.6260317541758127</c:v>
                </c:pt>
                <c:pt idx="1">
                  <c:v>8.6360777818741106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(419)</c:v>
                </c:pt>
                <c:pt idx="1">
                  <c:v>Medway Maritime Hospital (411)</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(419)</c:v>
                </c:pt>
                <c:pt idx="1">
                  <c:v>Medway Maritime Hospital (411)</c:v>
                </c:pt>
                <c:pt idx="2">
                  <c:v>Sheppey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(419)</c:v>
                </c:pt>
                <c:pt idx="1">
                  <c:v>Medway Maritime Hospital (411)</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(419)</c:v>
                </c:pt>
                <c:pt idx="1">
                  <c:v>Medway Maritime Hospital (411)</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(419)</c:v>
                </c:pt>
                <c:pt idx="1">
                  <c:v>Medway Maritime Hospital (411)</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1.3739682458241873</c:v>
                </c:pt>
                <c:pt idx="1">
                  <c:v>1.3639222181258894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(406)</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(406)</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(406)</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(406)</c:v>
                </c:pt>
                <c:pt idx="2">
                  <c:v>Sheppey Community Hospital (-)</c:v>
                </c:pt>
              </c:strCache>
            </c:strRef>
          </c:cat>
          <c:val>
            <c:numRef>
              <c:f>Sheet1!$G$2:$G$4</c:f>
              <c:numCache>
                <c:formatCode>0.0;;</c:formatCode>
                <c:ptCount val="3"/>
                <c:pt idx="0">
                  <c:v>8.5801466799551687</c:v>
                </c:pt>
                <c:pt idx="1">
                  <c:v>8.5894692609820691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(406)</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(406)</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(406)</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1.4198533200448313</c:v>
                </c:pt>
                <c:pt idx="1">
                  <c:v>1.4105307390179309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Medway Maritime Hospital (395)</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Medway Maritime Hospital (395)</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Medway Maritime Hospital (395)</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Medway Maritime Hospital (395)</c:v>
                </c:pt>
                <c:pt idx="2">
                  <c:v>Sheppey Community Hospital (-)</c:v>
                </c:pt>
              </c:strCache>
            </c:strRef>
          </c:cat>
          <c:val>
            <c:numRef>
              <c:f>Sheet1!$G$2:$G$4</c:f>
              <c:numCache>
                <c:formatCode>0.0;;</c:formatCode>
                <c:ptCount val="3"/>
                <c:pt idx="0">
                  <c:v>8.3158668608082316</c:v>
                </c:pt>
                <c:pt idx="1">
                  <c:v>8.3485112505785093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Medway Maritime Hospital (395)</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Medway Maritime Hospital (395)</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(403)</c:v>
                </c:pt>
                <c:pt idx="1">
                  <c:v>Medway Maritime Hospital (395)</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1.6841331391917684</c:v>
                </c:pt>
                <c:pt idx="1">
                  <c:v>1.6514887494214907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Medway Maritime Hospital (412)</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Medway Maritime Hospital (412)</c:v>
                </c:pt>
                <c:pt idx="2">
                  <c:v>Sheppey Community Hospital (-)</c:v>
                </c:pt>
              </c:strCache>
            </c:strRef>
          </c:cat>
          <c:val>
            <c:numRef>
              <c:f>Sheet1!$E$2:$E$4</c:f>
              <c:numCache>
                <c:formatCode>0.0;;</c:formatCode>
                <c:ptCount val="3"/>
                <c:pt idx="0">
                  <c:v>8.5433658556209249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Medway Maritime Hospital (412)</c:v>
                </c:pt>
                <c:pt idx="2">
                  <c:v>Sheppey Community Hospital (-)</c:v>
                </c:pt>
              </c:strCache>
            </c:strRef>
          </c:cat>
          <c:val>
            <c:numRef>
              <c:f>Sheet1!$F$2:$F$4</c:f>
              <c:numCache>
                <c:formatCode>0.0;;</c:formatCode>
                <c:ptCount val="3"/>
                <c:pt idx="0">
                  <c:v>0</c:v>
                </c:pt>
                <c:pt idx="1">
                  <c:v>8.5564735131389327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Medway Maritime Hospital (412)</c:v>
                </c:pt>
                <c:pt idx="2">
                  <c:v>Sheppey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Medway Maritime Hospital (412)</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Medway Maritime Hospital (412)</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Medway Maritime Hospital (412)</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1.4566341443790751</c:v>
                </c:pt>
                <c:pt idx="1">
                  <c:v>1.4435264868610673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Sheet1!$G$2:$G$4</c:f>
              <c:numCache>
                <c:formatCode>0.0;;</c:formatCode>
                <c:ptCount val="3"/>
                <c:pt idx="0">
                  <c:v>8.3949773983651941</c:v>
                </c:pt>
                <c:pt idx="1">
                  <c:v>8.415675507104762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1.6050226016348059</c:v>
                </c:pt>
                <c:pt idx="1">
                  <c:v>1.584324492895238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Medway Maritime Hospital (413)</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Medway Maritime Hospital (413)</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Medway Maritime Hospital (413)</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Medway Maritime Hospital (413)</c:v>
                </c:pt>
                <c:pt idx="2">
                  <c:v>Sheppey Community Hospital (-)</c:v>
                </c:pt>
              </c:strCache>
            </c:strRef>
          </c:cat>
          <c:val>
            <c:numRef>
              <c:f>Sheet1!$G$2:$G$4</c:f>
              <c:numCache>
                <c:formatCode>0.0;;</c:formatCode>
                <c:ptCount val="3"/>
                <c:pt idx="0">
                  <c:v>7.2355659938522612</c:v>
                </c:pt>
                <c:pt idx="1">
                  <c:v>7.2624743327013883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Medway Maritime Hospital (413)</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Medway Maritime Hospital (413)</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(421)</c:v>
                </c:pt>
                <c:pt idx="1">
                  <c:v>Medway Maritime Hospital (413)</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2.7644340061477388</c:v>
                </c:pt>
                <c:pt idx="1">
                  <c:v>2.7375256672986117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Medway Maritime Hospital (369)</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Medway Maritime Hospital (369)</c:v>
                </c:pt>
                <c:pt idx="2">
                  <c:v>Sheppey Community Hospital (-)</c:v>
                </c:pt>
              </c:strCache>
            </c:strRef>
          </c:cat>
          <c:val>
            <c:numRef>
              <c:f>Sheet1!$E$2:$E$4</c:f>
              <c:numCache>
                <c:formatCode>0.0;;</c:formatCode>
                <c:ptCount val="3"/>
                <c:pt idx="0">
                  <c:v>7.1773371978326486</c:v>
                </c:pt>
                <c:pt idx="1">
                  <c:v>7.1746455835952894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Medway Maritime Hospital (369)</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Medway Maritime Hospital (369)</c:v>
                </c:pt>
                <c:pt idx="2">
                  <c:v>Sheppey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Medway Maritime Hospital (369)</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Medway Maritime Hospital (369)</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Medway Maritime Hospital (369)</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2.8226628021673514</c:v>
                </c:pt>
                <c:pt idx="1">
                  <c:v>2.8253544164047106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Sheet1!$G$2:$G$4</c:f>
              <c:numCache>
                <c:formatCode>0.0;;</c:formatCode>
                <c:ptCount val="3"/>
                <c:pt idx="0">
                  <c:v>6.836366950804182</c:v>
                </c:pt>
                <c:pt idx="1">
                  <c:v>6.8260579073646968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3.163633049195818</c:v>
                </c:pt>
                <c:pt idx="1">
                  <c:v>3.1739420926353032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6.302452790309518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Sheet1!$G$2:$G$4</c:f>
              <c:numCache>
                <c:formatCode>0.0;;</c:formatCode>
                <c:ptCount val="3"/>
                <c:pt idx="0">
                  <c:v>8.5797086546550183</c:v>
                </c:pt>
                <c:pt idx="1">
                  <c:v>8.6027272594170636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1.4202913453449817</c:v>
                </c:pt>
                <c:pt idx="1">
                  <c:v>1.3972727405829364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Medway Maritime Hospital (352)</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Medway Maritime Hospital (352)</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Medway Maritime Hospital (352)</c:v>
                </c:pt>
                <c:pt idx="2">
                  <c:v>Sheppey Community Hospital (-)</c:v>
                </c:pt>
              </c:strCache>
            </c:strRef>
          </c:cat>
          <c:val>
            <c:numRef>
              <c:f>Sheet1!$F$2:$F$4</c:f>
              <c:numCache>
                <c:formatCode>0.0;;</c:formatCode>
                <c:ptCount val="3"/>
                <c:pt idx="0">
                  <c:v>0</c:v>
                </c:pt>
                <c:pt idx="1">
                  <c:v>7.2491045820500029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Medway Maritime Hospital (352)</c:v>
                </c:pt>
                <c:pt idx="2">
                  <c:v>Sheppey Community Hospital (-)</c:v>
                </c:pt>
              </c:strCache>
            </c:strRef>
          </c:cat>
          <c:val>
            <c:numRef>
              <c:f>Sheet1!$G$2:$G$4</c:f>
              <c:numCache>
                <c:formatCode>0.0;;</c:formatCode>
                <c:ptCount val="3"/>
                <c:pt idx="0">
                  <c:v>7.2703814782435021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Medway Maritime Hospital (352)</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Medway Maritime Hospital (352)</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(360)</c:v>
                </c:pt>
                <c:pt idx="1">
                  <c:v>Medway Maritime Hospital (352)</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2.7296185217564979</c:v>
                </c:pt>
                <c:pt idx="1">
                  <c:v>2.7508954179499971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Medway Maritime Hospital (403)</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Medway Maritime Hospital (403)</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Medway Maritime Hospital (403)</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Medway Maritime Hospital (403)</c:v>
                </c:pt>
                <c:pt idx="2">
                  <c:v>Sheppey Community Hospital (-)</c:v>
                </c:pt>
              </c:strCache>
            </c:strRef>
          </c:cat>
          <c:val>
            <c:numRef>
              <c:f>Sheet1!$G$2:$G$4</c:f>
              <c:numCache>
                <c:formatCode>0.0;;</c:formatCode>
                <c:ptCount val="3"/>
                <c:pt idx="0">
                  <c:v>9.4706712230103189</c:v>
                </c:pt>
                <c:pt idx="1">
                  <c:v>9.4695400967402517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Medway Maritime Hospital (403)</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Medway Maritime Hospital (403)</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Medway Maritime Hospital (403)</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0.52932877698968106</c:v>
                </c:pt>
                <c:pt idx="1">
                  <c:v>0.53045990325974834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Medway Maritime Hospital (348)</c:v>
                </c:pt>
                <c:pt idx="2">
                  <c:v>Sheppey Community Hospital (-)</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Medway Maritime Hospital (348)</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Medway Maritime Hospital (348)</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Medway Maritime Hospital (348)</c:v>
                </c:pt>
                <c:pt idx="2">
                  <c:v>Sheppey Community Hospital (-)</c:v>
                </c:pt>
              </c:strCache>
            </c:strRef>
          </c:cat>
          <c:val>
            <c:numRef>
              <c:f>Sheet1!$G$2:$G$4</c:f>
              <c:numCache>
                <c:formatCode>0.0;;</c:formatCode>
                <c:ptCount val="3"/>
                <c:pt idx="0">
                  <c:v>8.801609475333569</c:v>
                </c:pt>
                <c:pt idx="1">
                  <c:v>8.8064863912052047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Medway Maritime Hospital (348)</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Medway Maritime Hospital (348)</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Medway Maritime Hospital (348)</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1.198390524666431</c:v>
                </c:pt>
                <c:pt idx="1">
                  <c:v>1.1935136087947953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Medway Maritime Hospital (384)</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Medway Maritime Hospital (384)</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Medway Maritime Hospital (384)</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Medway Maritime Hospital (384)</c:v>
                </c:pt>
                <c:pt idx="2">
                  <c:v>Sheppey Community Hospital (-)</c:v>
                </c:pt>
              </c:strCache>
            </c:strRef>
          </c:cat>
          <c:val>
            <c:numRef>
              <c:f>Sheet1!$G$2:$G$4</c:f>
              <c:numCache>
                <c:formatCode>0.0;;</c:formatCode>
                <c:ptCount val="3"/>
                <c:pt idx="0">
                  <c:v>8.0247787857996062</c:v>
                </c:pt>
                <c:pt idx="1">
                  <c:v>8.0398009264212469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Medway Maritime Hospital (384)</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Medway Maritime Hospital (384)</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(392)</c:v>
                </c:pt>
                <c:pt idx="1">
                  <c:v>Medway Maritime Hospital (384)</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1.9752212142003938</c:v>
                </c:pt>
                <c:pt idx="1">
                  <c:v>1.9601990735787531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Medway Maritime Hospital (-)</c:v>
                </c:pt>
                <c:pt idx="2">
                  <c:v>Sheppey Community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Medway Maritime Hospital (72)</c:v>
                </c:pt>
                <c:pt idx="2">
                  <c:v>Sheppey Community Hospital (-)</c:v>
                </c:pt>
              </c:strCache>
            </c:strRef>
          </c:cat>
          <c:val>
            <c:numRef>
              <c:f>Sheet1!$D$2:$D$4</c:f>
              <c:numCache>
                <c:formatCode>0.0;;</c:formatCode>
                <c:ptCount val="3"/>
                <c:pt idx="0">
                  <c:v>7.9426540715624778</c:v>
                </c:pt>
                <c:pt idx="1">
                  <c:v>7.9126884402119604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Medway Maritime Hospital (72)</c:v>
                </c:pt>
                <c:pt idx="2">
                  <c:v>Sheppey Community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Medway Maritime Hospital (72)</c:v>
                </c:pt>
                <c:pt idx="2">
                  <c:v>Sheppey Community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Medway Maritime Hospital (72)</c:v>
                </c:pt>
                <c:pt idx="2">
                  <c:v>Sheppey Community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Medway Maritime Hospital (72)</c:v>
                </c:pt>
                <c:pt idx="2">
                  <c:v>Sheppey Community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Medway Maritime Hospital (72)</c:v>
                </c:pt>
                <c:pt idx="2">
                  <c:v>Sheppey Community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Medway Maritime Hospital (72)</c:v>
                </c:pt>
                <c:pt idx="2">
                  <c:v>Sheppey Community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Medway Maritime Hospital (52)</c:v>
                </c:pt>
                <c:pt idx="2">
                  <c:v>Sheppey Community Hospital (-)</c:v>
                </c:pt>
              </c:strCache>
            </c:strRef>
          </c:cat>
          <c:val>
            <c:numRef>
              <c:f>Sheet1!$D$2:$D$4</c:f>
              <c:numCache>
                <c:formatCode>0.0;;</c:formatCode>
                <c:ptCount val="3"/>
                <c:pt idx="0">
                  <c:v>7.259981632006081</c:v>
                </c:pt>
                <c:pt idx="1">
                  <c:v>7.413030784162447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Medway Maritime Hospital (52)</c:v>
                </c:pt>
                <c:pt idx="2">
                  <c:v>Sheppey Community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Medway Maritime Hospital (52)</c:v>
                </c:pt>
                <c:pt idx="2">
                  <c:v>Sheppey Community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Medway Maritime Hospital (52)</c:v>
                </c:pt>
                <c:pt idx="2">
                  <c:v>Sheppey Community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Medway Maritime Hospital (52)</c:v>
                </c:pt>
                <c:pt idx="2">
                  <c:v>Sheppey Community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Medway Maritime Hospital (52)</c:v>
                </c:pt>
                <c:pt idx="2">
                  <c:v>Sheppey Community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Medway Maritime Hospital (52)</c:v>
                </c:pt>
                <c:pt idx="2">
                  <c:v>Sheppey Community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Sheet1!$G$2:$G$4</c:f>
              <c:numCache>
                <c:formatCode>0.0;;</c:formatCode>
                <c:ptCount val="3"/>
                <c:pt idx="0">
                  <c:v>6.7366520157120728</c:v>
                </c:pt>
                <c:pt idx="1">
                  <c:v>6.8305639958853401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3.2633479842879272</c:v>
                </c:pt>
                <c:pt idx="1">
                  <c:v>3.1694360041146599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0.22550316195031295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0.68052388405670916</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0.18972497092052709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1.9807016749837008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0.18972497092052709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0.68052388405670872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0.51269398811616274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3.8761256451553932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Sheet1!$H$2:$H$4</c:f>
              <c:numCache>
                <c:formatCode>0.0;;</c:formatCode>
                <c:ptCount val="3"/>
                <c:pt idx="0">
                  <c:v>8.0709100163188854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Sheet1!$I$2:$I$4</c:f>
              <c:numCache>
                <c:formatCode>0.0;;</c:formatCode>
                <c:ptCount val="3"/>
                <c:pt idx="0">
                  <c:v>0</c:v>
                </c:pt>
                <c:pt idx="1">
                  <c:v>8.2060685271204097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c:v>
                </c:pt>
                <c:pt idx="1">
                  <c:v>Medway Maritime Hospital (56)</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1.9290899836811146</c:v>
                </c:pt>
                <c:pt idx="1">
                  <c:v>1.7939314728795903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Sheet1!$G$2:$G$4</c:f>
              <c:numCache>
                <c:formatCode>0.0;;</c:formatCode>
                <c:ptCount val="3"/>
                <c:pt idx="0">
                  <c:v>6.2904527993917849</c:v>
                </c:pt>
                <c:pt idx="1">
                  <c:v>6.3087030913365743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(409)</c:v>
                </c:pt>
                <c:pt idx="1">
                  <c:v>Medway Maritime Hospital (401)</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3.7095472006082151</c:v>
                </c:pt>
                <c:pt idx="1">
                  <c:v>3.6912969086634257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Medway Maritime Hospital (309)</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Medway Maritime Hospital (309)</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Medway Maritime Hospital (309)</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Medway Maritime Hospital (309)</c:v>
                </c:pt>
                <c:pt idx="2">
                  <c:v>Sheppey Community Hospital (-)</c:v>
                </c:pt>
              </c:strCache>
            </c:strRef>
          </c:cat>
          <c:val>
            <c:numRef>
              <c:f>Sheet1!$G$2:$G$4</c:f>
              <c:numCache>
                <c:formatCode>0.0;;</c:formatCode>
                <c:ptCount val="3"/>
                <c:pt idx="0">
                  <c:v>5.304738599062869</c:v>
                </c:pt>
                <c:pt idx="1">
                  <c:v>5.2985573897736629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Medway Maritime Hospital (309)</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Medway Maritime Hospital (309)</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Medway Maritime Hospital (309)</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4.695261400937131</c:v>
                </c:pt>
                <c:pt idx="1">
                  <c:v>4.7014426102263371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Medway Maritime Hospital (158)</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Medway Maritime Hospital (158)</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Medway Maritime Hospital (158)</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Medway Maritime Hospital (158)</c:v>
                </c:pt>
                <c:pt idx="2">
                  <c:v>Sheppey Community Hospital (-)</c:v>
                </c:pt>
              </c:strCache>
            </c:strRef>
          </c:cat>
          <c:val>
            <c:numRef>
              <c:f>Sheet1!$G$2:$G$4</c:f>
              <c:numCache>
                <c:formatCode>0.0;;</c:formatCode>
                <c:ptCount val="3"/>
                <c:pt idx="0">
                  <c:v>8.3104529666267499</c:v>
                </c:pt>
                <c:pt idx="1">
                  <c:v>8.2687650955544338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Medway Maritime Hospital (158)</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Medway Maritime Hospital (158)</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(162)</c:v>
                </c:pt>
                <c:pt idx="1">
                  <c:v>Medway Maritime Hospital (158)</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1.6895470333732501</c:v>
                </c:pt>
                <c:pt idx="1">
                  <c:v>1.7312349044455662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Medway Maritime Hospital (411)</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Medway Maritime Hospital (411)</c:v>
                </c:pt>
                <c:pt idx="2">
                  <c:v>Sheppey Community Hospital (-)</c:v>
                </c:pt>
              </c:strCache>
            </c:strRef>
          </c:cat>
          <c:val>
            <c:numRef>
              <c:f>Sheet1!$E$2:$E$4</c:f>
              <c:numCache>
                <c:formatCode>0.0;;</c:formatCode>
                <c:ptCount val="3"/>
                <c:pt idx="0">
                  <c:v>6.2281174853348142</c:v>
                </c:pt>
                <c:pt idx="1">
                  <c:v>6.2701379813231686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Medway Maritime Hospital (411)</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Medway Maritime Hospital (411)</c:v>
                </c:pt>
                <c:pt idx="2">
                  <c:v>Sheppey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Medway Maritime Hospital (411)</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Medway Maritime Hospital (411)</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(418)</c:v>
                </c:pt>
                <c:pt idx="1">
                  <c:v>Medway Maritime Hospital (411)</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3.7718825146651858</c:v>
                </c:pt>
                <c:pt idx="1">
                  <c:v>3.7298620186768314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Sheet1!$E$2:$E$4</c:f>
              <c:numCache>
                <c:formatCode>0.0;;</c:formatCode>
                <c:ptCount val="3"/>
                <c:pt idx="0">
                  <c:v>0</c:v>
                </c:pt>
                <c:pt idx="1">
                  <c:v>7.4366366089526723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Sheet1!$G$2:$G$4</c:f>
              <c:numCache>
                <c:formatCode>0.0;;</c:formatCode>
                <c:ptCount val="3"/>
                <c:pt idx="0">
                  <c:v>7.4080624652730727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Medway Maritime Hospital (392)</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2.5919375347269273</c:v>
                </c:pt>
                <c:pt idx="1">
                  <c:v>2.5633633910473277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Medway Maritime Hospital (291)</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Medway Maritime Hospital (291)</c:v>
                </c:pt>
                <c:pt idx="2">
                  <c:v>Sheppey Community Hospital (-)</c:v>
                </c:pt>
              </c:strCache>
            </c:strRef>
          </c:cat>
          <c:val>
            <c:numRef>
              <c:f>Sheet1!$E$2:$E$4</c:f>
              <c:numCache>
                <c:formatCode>0.0;;</c:formatCode>
                <c:ptCount val="3"/>
                <c:pt idx="0">
                  <c:v>8.6037403328194362</c:v>
                </c:pt>
                <c:pt idx="1">
                  <c:v>8.6136471735178084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Medway Maritime Hospital (291)</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Medway Maritime Hospital (291)</c:v>
                </c:pt>
                <c:pt idx="2">
                  <c:v>Sheppey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Medway Maritime Hospital (291)</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Medway Maritime Hospital (291)</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Medway Maritime Hospital (291)</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1.3962596671805638</c:v>
                </c:pt>
                <c:pt idx="1">
                  <c:v>1.3863528264821916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Medway Maritime Hospital (344)</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Medway Maritime Hospital (344)</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Medway Maritime Hospital (344)</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Medway Maritime Hospital (344)</c:v>
                </c:pt>
                <c:pt idx="2">
                  <c:v>Sheppey Community Hospital (-)</c:v>
                </c:pt>
              </c:strCache>
            </c:strRef>
          </c:cat>
          <c:val>
            <c:numRef>
              <c:f>Sheet1!$G$2:$G$4</c:f>
              <c:numCache>
                <c:formatCode>0.0;;</c:formatCode>
                <c:ptCount val="3"/>
                <c:pt idx="0">
                  <c:v>4.2523872883844964</c:v>
                </c:pt>
                <c:pt idx="1">
                  <c:v>4.3002000445210111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Medway Maritime Hospital (344)</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Medway Maritime Hospital (344)</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(352)</c:v>
                </c:pt>
                <c:pt idx="1">
                  <c:v>Medway Maritime Hospital (344)</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5.7476127116155036</c:v>
                </c:pt>
                <c:pt idx="1">
                  <c:v>5.6997999554789889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Medway Maritime Hospital (373)</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Medway Maritime Hospital (373)</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Medway Maritime Hospital (373)</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Medway Maritime Hospital (373)</c:v>
                </c:pt>
                <c:pt idx="2">
                  <c:v>Sheppey Community Hospital (-)</c:v>
                </c:pt>
              </c:strCache>
            </c:strRef>
          </c:cat>
          <c:val>
            <c:numRef>
              <c:f>Sheet1!$G$2:$G$4</c:f>
              <c:numCache>
                <c:formatCode>0.0;;</c:formatCode>
                <c:ptCount val="3"/>
                <c:pt idx="0">
                  <c:v>6.4691776024464858</c:v>
                </c:pt>
                <c:pt idx="1">
                  <c:v>6.5181806808529661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Medway Maritime Hospital (373)</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Medway Maritime Hospital (373)</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(381)</c:v>
                </c:pt>
                <c:pt idx="1">
                  <c:v>Medway Maritime Hospital (373)</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3.5308223975535142</c:v>
                </c:pt>
                <c:pt idx="1">
                  <c:v>3.4818193191470339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Medway Maritime Hospital (378)</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Medway Maritime Hospital (378)</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Medway Maritime Hospital (378)</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Medway Maritime Hospital (378)</c:v>
                </c:pt>
                <c:pt idx="2">
                  <c:v>Sheppey Community Hospital (-)</c:v>
                </c:pt>
              </c:strCache>
            </c:strRef>
          </c:cat>
          <c:val>
            <c:numRef>
              <c:f>Sheet1!$G$2:$G$4</c:f>
              <c:numCache>
                <c:formatCode>0.0;;</c:formatCode>
                <c:ptCount val="3"/>
                <c:pt idx="0">
                  <c:v>6.9481012681400998</c:v>
                </c:pt>
                <c:pt idx="1">
                  <c:v>6.9818187701683092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Medway Maritime Hospital (378)</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Medway Maritime Hospital (378)</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Medway Maritime Hospital (378)</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3.0518987318599002</c:v>
                </c:pt>
                <c:pt idx="1">
                  <c:v>3.0181812298316908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0.11832052411304073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0.60492000616846742</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0.16864717501964055</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1.7606524877666008</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0.16864717501963966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0.60492000616846742</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1.0979337279382779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5.9766046933001178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Medway Maritime Hospital (245)</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Medway Maritime Hospital (245)</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Medway Maritime Hospital (245)</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Medway Maritime Hospital (245)</c:v>
                </c:pt>
                <c:pt idx="2">
                  <c:v>Sheppey Community Hospital (-)</c:v>
                </c:pt>
              </c:strCache>
            </c:strRef>
          </c:cat>
          <c:val>
            <c:numRef>
              <c:f>Sheet1!$G$2:$G$4</c:f>
              <c:numCache>
                <c:formatCode>0.0;;</c:formatCode>
                <c:ptCount val="3"/>
                <c:pt idx="0">
                  <c:v>7.9485115726202</c:v>
                </c:pt>
                <c:pt idx="1">
                  <c:v>7.9963923299183142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Medway Maritime Hospital (245)</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Medway Maritime Hospital (245)</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Medway Maritime Hospital (245)</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2.0514884273798</c:v>
                </c:pt>
                <c:pt idx="1">
                  <c:v>2.0036076700816858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Medway Maritime Hospital (274)</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Medway Maritime Hospital (274)</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Medway Maritime Hospital (274)</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Medway Maritime Hospital (274)</c:v>
                </c:pt>
                <c:pt idx="2">
                  <c:v>Sheppey Community Hospital (-)</c:v>
                </c:pt>
              </c:strCache>
            </c:strRef>
          </c:cat>
          <c:val>
            <c:numRef>
              <c:f>Sheet1!$G$2:$G$4</c:f>
              <c:numCache>
                <c:formatCode>0.0;;</c:formatCode>
                <c:ptCount val="3"/>
                <c:pt idx="0">
                  <c:v>6.4850358120074416</c:v>
                </c:pt>
                <c:pt idx="1">
                  <c:v>6.4905599708014856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Medway Maritime Hospital (274)</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Medway Maritime Hospital (274)</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Medway Maritime Hospital (274)</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3.5149641879925584</c:v>
                </c:pt>
                <c:pt idx="1">
                  <c:v>3.5094400291985144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Medway Maritime Hospital (406)</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Medway Maritime Hospital (406)</c:v>
                </c:pt>
                <c:pt idx="2">
                  <c:v>Sheppey Community Hospital (-)</c:v>
                </c:pt>
              </c:strCache>
            </c:strRef>
          </c:cat>
          <c:val>
            <c:numRef>
              <c:f>Sheet1!$E$2:$E$4</c:f>
              <c:numCache>
                <c:formatCode>0.0;;</c:formatCode>
                <c:ptCount val="3"/>
                <c:pt idx="0">
                  <c:v>8.5696249031387204</c:v>
                </c:pt>
                <c:pt idx="1">
                  <c:v>8.5628676286752405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Medway Maritime Hospital (406)</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Medway Maritime Hospital (406)</c:v>
                </c:pt>
                <c:pt idx="2">
                  <c:v>Sheppey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Medway Maritime Hospital (406)</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Medway Maritime Hospital (406)</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Medway Maritime Hospital (406)</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1.4303750968612796</c:v>
                </c:pt>
                <c:pt idx="1">
                  <c:v>1.4371323713247595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(407)</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(407)</c:v>
                </c:pt>
                <c:pt idx="2">
                  <c:v>Sheppey Community Hospital (-)</c:v>
                </c:pt>
              </c:strCache>
            </c:strRef>
          </c:cat>
          <c:val>
            <c:numRef>
              <c:f>Sheet1!$E$2:$E$4</c:f>
              <c:numCache>
                <c:formatCode>0.0;;</c:formatCode>
                <c:ptCount val="3"/>
                <c:pt idx="0">
                  <c:v>8.6418656150234696</c:v>
                </c:pt>
                <c:pt idx="1">
                  <c:v>8.6609919974560139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(407)</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(407)</c:v>
                </c:pt>
                <c:pt idx="2">
                  <c:v>Sheppey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(407)</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(407)</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Medway Maritime Hospital (407)</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1.3581343849765304</c:v>
                </c:pt>
                <c:pt idx="1">
                  <c:v>1.3390080025439861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Medway Maritime Hospital (407)</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Medway Maritime Hospital (407)</c:v>
                </c:pt>
                <c:pt idx="2">
                  <c:v>Sheppey Community Hospital (-)</c:v>
                </c:pt>
              </c:strCache>
            </c:strRef>
          </c:cat>
          <c:val>
            <c:numRef>
              <c:f>Sheet1!$E$2:$E$4</c:f>
              <c:numCache>
                <c:formatCode>0.0;;</c:formatCode>
                <c:ptCount val="3"/>
                <c:pt idx="0">
                  <c:v>7.6274980188757109</c:v>
                </c:pt>
                <c:pt idx="1">
                  <c:v>7.6296064059456041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Medway Maritime Hospital (407)</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Medway Maritime Hospital (407)</c:v>
                </c:pt>
                <c:pt idx="2">
                  <c:v>Sheppey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Medway Maritime Hospital (407)</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Medway Maritime Hospital (407)</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Medway Maritime Hospital (407)</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2.3725019811242891</c:v>
                </c:pt>
                <c:pt idx="1">
                  <c:v>2.3703935940543959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6.0286477177809363</c:v>
                </c:pt>
                <c:pt idx="1">
                  <c:v>6.1576376762883438</c:v>
                </c:pt>
                <c:pt idx="2">
                  <c:v>6.0133003673113983</c:v>
                </c:pt>
                <c:pt idx="3">
                  <c:v>5.7622255579767074</c:v>
                </c:pt>
                <c:pt idx="4">
                  <c:v>5.9766046933001178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6.3860616074935139</c:v>
                </c:pt>
                <c:pt idx="1">
                  <c:v>5.9843145664847466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7.923560995846735</c:v>
                </c:pt>
                <c:pt idx="1">
                  <c:v>7.7836039832180353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8.0861597288194691</c:v>
                </c:pt>
                <c:pt idx="1">
                  <c:v>8.1824923167085046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9.1911904725310762</c:v>
                </c:pt>
                <c:pt idx="1">
                  <c:v>8.8580932373023078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6.9871703099868121E-2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0.47612304285236906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0.13273954460095183</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1.3857819403109115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0.13273954460095183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0.47612304285236995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0.28332807803843352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7.994973331083413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3.537057208811428</c:v>
                </c:pt>
                <c:pt idx="1">
                  <c:v>3.26933974387953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6.5579187974530981</c:v>
                </c:pt>
                <c:pt idx="1">
                  <c:v>6.1500671942133716</c:v>
                </c:pt>
                <c:pt idx="2">
                  <c:v>5.4258191463356287</c:v>
                </c:pt>
                <c:pt idx="3">
                  <c:v>6.5678508107527893</c:v>
                </c:pt>
                <c:pt idx="4">
                  <c:v>5.9348464892260528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8.6839949396627141</c:v>
                </c:pt>
                <c:pt idx="1">
                  <c:v>8.4843651822280197</c:v>
                </c:pt>
                <c:pt idx="2">
                  <c:v>8.2185676997778288</c:v>
                </c:pt>
                <c:pt idx="3">
                  <c:v>8.4215643311376436</c:v>
                </c:pt>
                <c:pt idx="4">
                  <c:v>8.4748635981483851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7.7443178209211281</c:v>
                </c:pt>
                <c:pt idx="1">
                  <c:v>7.6583937822779697</c:v>
                </c:pt>
                <c:pt idx="2">
                  <c:v>7.2215300561051743</c:v>
                </c:pt>
                <c:pt idx="3">
                  <c:v>7.5555091014546516</c:v>
                </c:pt>
                <c:pt idx="4">
                  <c:v>7.6847592794960269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8.2176964636940717</c:v>
                </c:pt>
                <c:pt idx="1">
                  <c:v>7.6503556445445096</c:v>
                </c:pt>
                <c:pt idx="2">
                  <c:v>7.4814948993619534</c:v>
                </c:pt>
                <c:pt idx="3">
                  <c:v>7.8754783529528272</c:v>
                </c:pt>
                <c:pt idx="4">
                  <c:v>7.8372482601465494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8.8328990336551385</c:v>
                </c:pt>
                <c:pt idx="1">
                  <c:v>8.5822521730748349</c:v>
                </c:pt>
                <c:pt idx="2">
                  <c:v>9.1016464248845779</c:v>
                </c:pt>
                <c:pt idx="3">
                  <c:v>8.8793335348631128</c:v>
                </c:pt>
                <c:pt idx="4">
                  <c:v>9.1714926954163847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8.3509142266534528</c:v>
                </c:pt>
                <c:pt idx="1">
                  <c:v>8.2382256067639421</c:v>
                </c:pt>
                <c:pt idx="2">
                  <c:v>8.1456784729164706</c:v>
                </c:pt>
                <c:pt idx="3">
                  <c:v>8.303495915301994</c:v>
                </c:pt>
                <c:pt idx="4">
                  <c:v>8.0761495440154558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8.7733982409035161</c:v>
                </c:pt>
                <c:pt idx="1">
                  <c:v>8.7952129460018664</c:v>
                </c:pt>
                <c:pt idx="2">
                  <c:v>8.6323427857861148</c:v>
                </c:pt>
                <c:pt idx="3">
                  <c:v>8.749488010745349</c:v>
                </c:pt>
                <c:pt idx="4">
                  <c:v>8.6260317541758127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8.3618411520825244</c:v>
                </c:pt>
                <c:pt idx="1">
                  <c:v>8.4553948464275379</c:v>
                </c:pt>
                <c:pt idx="2">
                  <c:v>8.1208929069251337</c:v>
                </c:pt>
                <c:pt idx="3">
                  <c:v>8.4861692538798792</c:v>
                </c:pt>
                <c:pt idx="4">
                  <c:v>8.5801466799551687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8.4414701132056944</c:v>
                </c:pt>
                <c:pt idx="1">
                  <c:v>8.1492822978446569</c:v>
                </c:pt>
                <c:pt idx="2">
                  <c:v>8.0994212824700718</c:v>
                </c:pt>
                <c:pt idx="3">
                  <c:v>8.0454140056087393</c:v>
                </c:pt>
                <c:pt idx="4">
                  <c:v>8.3158668608082316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8.9247194813309783E-2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0.66184079317304789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0.18451626486677775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1.9263235256283213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0.18451626486677775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0.66184079317304878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0.27618385751174834</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7.3621074916991471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8.6482183527391214</c:v>
                </c:pt>
                <c:pt idx="1">
                  <c:v>8.5260782751222308</c:v>
                </c:pt>
                <c:pt idx="2">
                  <c:v>8.5790336177022084</c:v>
                </c:pt>
                <c:pt idx="3">
                  <c:v>8.3519300919394137</c:v>
                </c:pt>
                <c:pt idx="4">
                  <c:v>8.5433658556209249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8.3495994884655875</c:v>
                </c:pt>
                <c:pt idx="1">
                  <c:v>8.2000553671591287</c:v>
                </c:pt>
                <c:pt idx="2">
                  <c:v>8.1743720418599093</c:v>
                </c:pt>
                <c:pt idx="3">
                  <c:v>8.232461379952257</c:v>
                </c:pt>
                <c:pt idx="4">
                  <c:v>8.3949773983651941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6.5256596133355131</c:v>
                </c:pt>
                <c:pt idx="1">
                  <c:v>6.4816709114135609</c:v>
                </c:pt>
                <c:pt idx="2">
                  <c:v>6.2793316784390809</c:v>
                </c:pt>
                <c:pt idx="3">
                  <c:v>6.9524576410984764</c:v>
                </c:pt>
                <c:pt idx="4">
                  <c:v>7.2355659938522612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8.0169076459655386</c:v>
                </c:pt>
                <c:pt idx="1">
                  <c:v>7.4944825454358002</c:v>
                </c:pt>
                <c:pt idx="2">
                  <c:v>7.2069857914843842</c:v>
                </c:pt>
                <c:pt idx="3">
                  <c:v>7.1901703483811712</c:v>
                </c:pt>
                <c:pt idx="4">
                  <c:v>7.1773371978326486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6.5569068695801729</c:v>
                </c:pt>
                <c:pt idx="1">
                  <c:v>6.7863393154789016</c:v>
                </c:pt>
                <c:pt idx="2">
                  <c:v>6.4993973812571273</c:v>
                </c:pt>
                <c:pt idx="3">
                  <c:v>6.5681472921325188</c:v>
                </c:pt>
                <c:pt idx="4">
                  <c:v>6.836366950804182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8.5023365483238962</c:v>
                </c:pt>
                <c:pt idx="1">
                  <c:v>8.5985979159883446</c:v>
                </c:pt>
                <c:pt idx="2">
                  <c:v>8.4460303059322523</c:v>
                </c:pt>
                <c:pt idx="3">
                  <c:v>8.4255562243930893</c:v>
                </c:pt>
                <c:pt idx="4">
                  <c:v>8.5797086546550183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6.9869155586296694</c:v>
                </c:pt>
                <c:pt idx="1">
                  <c:v>7.223017223035991</c:v>
                </c:pt>
                <c:pt idx="2">
                  <c:v>6.8019762030144566</c:v>
                </c:pt>
                <c:pt idx="3">
                  <c:v>6.935182436272366</c:v>
                </c:pt>
                <c:pt idx="4">
                  <c:v>7.2703814782435021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9.2192840364457407</c:v>
                </c:pt>
                <c:pt idx="1">
                  <c:v>9.1787335919124224</c:v>
                </c:pt>
                <c:pt idx="2">
                  <c:v>9.1813625411082977</c:v>
                </c:pt>
                <c:pt idx="3">
                  <c:v>9.1555426884037416</c:v>
                </c:pt>
                <c:pt idx="4">
                  <c:v>9.4706712230103189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8.4898093189363415</c:v>
                </c:pt>
                <c:pt idx="1">
                  <c:v>8.5670448156360308</c:v>
                </c:pt>
                <c:pt idx="2">
                  <c:v>8.6244897232151647</c:v>
                </c:pt>
                <c:pt idx="3">
                  <c:v>8.2835444682975687</c:v>
                </c:pt>
                <c:pt idx="4">
                  <c:v>8.801609475333569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7.7783892757889213</c:v>
                </c:pt>
                <c:pt idx="1">
                  <c:v>7.6707881083516511</c:v>
                </c:pt>
                <c:pt idx="2">
                  <c:v>7.4133821834074833</c:v>
                </c:pt>
                <c:pt idx="3">
                  <c:v>7.6309160536102976</c:v>
                </c:pt>
                <c:pt idx="4">
                  <c:v>8.0247787857996062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6.5438621125992258</c:v>
                </c:pt>
                <c:pt idx="1">
                  <c:v>6.4044977469554736</c:v>
                </c:pt>
                <c:pt idx="2">
                  <c:v>6.1985672931604707</c:v>
                </c:pt>
                <c:pt idx="3">
                  <c:v>6.1389752305678034</c:v>
                </c:pt>
                <c:pt idx="4">
                  <c:v>6.2904527993917849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5.0732778660169133</c:v>
                </c:pt>
                <c:pt idx="1">
                  <c:v>5.073579524475945</c:v>
                </c:pt>
                <c:pt idx="2">
                  <c:v>5.304738599062869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7.7800638808851854</c:v>
                </c:pt>
                <c:pt idx="1">
                  <c:v>8.1607332810858235</c:v>
                </c:pt>
                <c:pt idx="2">
                  <c:v>7.7828441347415804</c:v>
                </c:pt>
                <c:pt idx="3">
                  <c:v>8.0222386724791264</c:v>
                </c:pt>
                <c:pt idx="4">
                  <c:v>8.3104529666267499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6.3780846720403588</c:v>
                </c:pt>
                <c:pt idx="1">
                  <c:v>6.4452019491953898</c:v>
                </c:pt>
                <c:pt idx="2">
                  <c:v>5.7557528757142613</c:v>
                </c:pt>
                <c:pt idx="3">
                  <c:v>6.1902623579188001</c:v>
                </c:pt>
                <c:pt idx="4">
                  <c:v>6.2281174853348142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6.6265003831065021</c:v>
                </c:pt>
                <c:pt idx="1">
                  <c:v>7.4077373448601396</c:v>
                </c:pt>
                <c:pt idx="2">
                  <c:v>7.0500048758851888</c:v>
                </c:pt>
                <c:pt idx="3">
                  <c:v>6.9087037286080299</c:v>
                </c:pt>
                <c:pt idx="4">
                  <c:v>7.4080624652730727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8.6286262131557852</c:v>
                </c:pt>
                <c:pt idx="1">
                  <c:v>8.4493189710426044</c:v>
                </c:pt>
                <c:pt idx="2">
                  <c:v>8.9152064368817587</c:v>
                </c:pt>
                <c:pt idx="3">
                  <c:v>8.6037403328194362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4.2762636212939897</c:v>
                </c:pt>
                <c:pt idx="1">
                  <c:v>4.3613313819221418</c:v>
                </c:pt>
                <c:pt idx="2">
                  <c:v>3.6452287766542391</c:v>
                </c:pt>
                <c:pt idx="3">
                  <c:v>3.7169499186820159</c:v>
                </c:pt>
                <c:pt idx="4">
                  <c:v>4.2523872883844964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5.7212462245639726</c:v>
                </c:pt>
                <c:pt idx="1">
                  <c:v>6.1066849417202658</c:v>
                </c:pt>
                <c:pt idx="2">
                  <c:v>6.0897671125110566</c:v>
                </c:pt>
                <c:pt idx="3">
                  <c:v>6.3548256421855864</c:v>
                </c:pt>
                <c:pt idx="4">
                  <c:v>6.4691776024464858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6.6048323947034637</c:v>
                </c:pt>
                <c:pt idx="1">
                  <c:v>6.6904244324606781</c:v>
                </c:pt>
                <c:pt idx="2">
                  <c:v>6.4012570760017056</c:v>
                </c:pt>
                <c:pt idx="3">
                  <c:v>6.4476680170813507</c:v>
                </c:pt>
                <c:pt idx="4">
                  <c:v>6.9481012681400998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7.7213746809796016</c:v>
                </c:pt>
                <c:pt idx="1">
                  <c:v>7.7748606588605513</c:v>
                </c:pt>
                <c:pt idx="2">
                  <c:v>7.4608686447245098</c:v>
                </c:pt>
                <c:pt idx="3">
                  <c:v>7.4359897498430678</c:v>
                </c:pt>
                <c:pt idx="4">
                  <c:v>7.9485115726202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8.4792023943083166</c:v>
                </c:pt>
                <c:pt idx="1">
                  <c:v>8.5696249031387204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8.7610060261225406</c:v>
                </c:pt>
                <c:pt idx="1">
                  <c:v>8.5519312398679848</c:v>
                </c:pt>
                <c:pt idx="2">
                  <c:v>8.4222704147329672</c:v>
                </c:pt>
                <c:pt idx="3">
                  <c:v>8.4869517624008175</c:v>
                </c:pt>
                <c:pt idx="4">
                  <c:v>8.6418656150234696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7.4767155254822679</c:v>
                </c:pt>
                <c:pt idx="1">
                  <c:v>7.5225597180990951</c:v>
                </c:pt>
                <c:pt idx="2">
                  <c:v>7.396886190824433</c:v>
                </c:pt>
                <c:pt idx="3">
                  <c:v>7.4654897989049438</c:v>
                </c:pt>
                <c:pt idx="4">
                  <c:v>7.6274980188757109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6.9267934192810801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0.81060606060606066</c:v>
                </c:pt>
                <c:pt idx="1">
                  <c:v>0.18939393939393939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0.31042364642002918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0.11379487709583502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1.1880023097365449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0.11379487709583547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0.40817047630199355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1.2462002072041125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3.26933974387953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0.26834121639136832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0.22729404964356625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6.3367881670764348E-2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0.66155165952313055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6.3367881670764348E-2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2.2544288039446414E-2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8.8580932373023078</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0.17706746715490596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0.31558488361067649</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8.7982706072082806E-2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0.91852692052629603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8.7982706072082806E-2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0.3155848836106756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6.5189231532109204E-2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8.1824923167085046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5.5023460411885772E-2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0.29338543604825063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8.1793666066424464E-2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0.8539142243362754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8.1793666066424464E-2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0.29338543604825063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0.31194250968941439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7.7836039832180353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6.4701111827565327E-2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0.15812344763034858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1.6507862726558002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0.15812344763034858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0.56717248246102869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1.326065586584086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5.9843145664847466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0.26576795077850512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7.4305221439725955E-2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0.77573592896923671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7.4305221439725955E-2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0.26652515825677092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0.22895612914436292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8.4748635981483851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0.1637468593968805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0.20397489279319458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2.1294688298006648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0.20397489279319458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0.73163688269490113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0.43992330162980942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5.9348464892260528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7.6476332418777968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2.8368794326241141E-2</c:v>
                </c:pt>
                <c:pt idx="1">
                  <c:v>8.5106382978723402E-2</c:v>
                </c:pt>
                <c:pt idx="2">
                  <c:v>0.27186761229314421</c:v>
                </c:pt>
                <c:pt idx="3">
                  <c:v>0.61465721040189125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0.16912446841867101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5.8716002417734003E-2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0.61298670266164734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5.8716002417734003E-2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0.10592506510008981</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9.1714926954163847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0.58895719300747285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0.17974179375025834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1.8764787271720831</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0.17974179375025834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0.64471525818013209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0.39242786438050992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5.6318788784847307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0.1224931935544129</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0.4403088830961206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0.12275482462640497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1.281542885842363</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0.12275482462640497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0.4403088830961206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0.18294630209861218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7.9127870958452906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0.44676356223226144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0.34641523487804271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9.6577977501502765E-2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1.0082603300748127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9.6577977501503653E-2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0.34641523487804271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0.50178045981546582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7.8372482601465494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0.28342370927919536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0.11085513152604154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1.1573117846787895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0.11085513152604065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0.39762591243362877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0.43380214542788309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7.6847592794960269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8.4274426593821463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0.19058718771941408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7.5689635627416152E-2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0.79018901591465251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7.5689635627416152E-2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0.27149090902526218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0.13682951663994736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8.5801466799551687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0.1898935364312031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6.5961361969762322E-2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0.68862722447030933</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6.5961361969762322E-2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0.23659659573296565</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0.10521765763548352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8.6260317541758127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0.8936170212765957</c:v>
                </c:pt>
                <c:pt idx="1">
                  <c:v>0</c:v>
                </c:pt>
                <c:pt idx="2">
                  <c:v>2.8368794326241141E-2</c:v>
                </c:pt>
                <c:pt idx="3">
                  <c:v>2.6004728132387699E-2</c:v>
                </c:pt>
                <c:pt idx="4">
                  <c:v>0</c:v>
                </c:pt>
                <c:pt idx="5">
                  <c:v>5.2009456264775412E-2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0.22714930541061928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7.6606986975956914E-2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0.79976603334039353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7.6606986975956914E-2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0.27478135360788691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0.34737218469034126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8.0761495440154558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0.23801800324832723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0.37582230234160718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0.10477644804764097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1.0938511949159189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0.10477644804764097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0.37582230234160718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0.76954070072167546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7.2355659938522612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7.4490692882857701E-2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0.29065017898093259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8.1031096846277961E-2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0.84595311028624209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8.1031096846277961E-2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0.29065017898093259</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8.837680960567873E-2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8.3949773983651941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7.8462998217935009E-2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0.21032865723489103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5.8638057109421382E-2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0.61217296474418248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5.8638057109421382E-2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0.21032865723489103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0.33870035889359684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8.5433658556209249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4.4386287808584335E-2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0.25375714379524705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7.0745594468242246E-2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0.73857393036398022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7.0745594468242246E-2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0.25375714379524617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0.38668327936767888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8.3158668608082316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0.26506024096385539</c:v>
                </c:pt>
                <c:pt idx="1">
                  <c:v>0</c:v>
                </c:pt>
                <c:pt idx="2">
                  <c:v>0.66024096385542164</c:v>
                </c:pt>
                <c:pt idx="3">
                  <c:v>4.8192771084337336E-3</c:v>
                </c:pt>
                <c:pt idx="4">
                  <c:v>0</c:v>
                </c:pt>
                <c:pt idx="5">
                  <c:v>1.9277108433734941E-2</c:v>
                </c:pt>
                <c:pt idx="6">
                  <c:v>9.6385542168674707E-3</c:v>
                </c:pt>
                <c:pt idx="7">
                  <c:v>1.6867469879518069E-2</c:v>
                </c:pt>
                <c:pt idx="8">
                  <c:v>2.4096385542168679E-2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8.0229791093826925</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0.20387778368744947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0.33439867095951303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9.3227849323168854E-2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0.97328546903231938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9.3227849323168854E-2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0.33439867095951215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0.61843029548894179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7.2703814782435021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0.19177828420752085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6.2631530942329761E-2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0.65386426279242826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6.2631530942329761E-2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0.22465283559930604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0.28638994803302253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8.5797086546550183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0.13117265882913198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0.27588562790893345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7.6914850394953049E-2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0.8029800835875136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7.6914850394953049E-2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0.27588562790893345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0.55250264713081076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6.836366950804182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0.10083331362060743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0.29652257237325408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8.266827621895434E-2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0.86304502976303787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8.2668276218953451E-2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0.29652257237325408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0.53449576437044399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7.1773371978326486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0.30411049253948796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0.2418320536960632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6.7420968506837653E-2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0.70386530883407872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6.7420968506835877E-2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0.24183205369606497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0.6519719309853933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8.0247787857996062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0.2960973243836964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0.19409571554329119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5.4112434331814896E-2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0.56492610750414585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5.4112434331814896E-2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0.19409571554329119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0.32652419326236171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8.801609475333569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1.9275795628193038E-2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0.1443535242384737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4.0244683294815786E-2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0.42014876178117433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4.0244683294815786E-2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0.1443535242384737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4.7492669577373192E-2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9.4706712230103189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33</c:v>
                </c:pt>
                <c:pt idx="5" formatCode="0">
                  <c:v>12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7.9426540715624778</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7.259981632006081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7.4037810160154791</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0.42320455434800142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0.50335884682561538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0.14033268311949865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1.4650532249978721</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0.14033268311949776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0.50335884682561449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0.5219256131141421</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8.0709100163188854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0.22929177059859907</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0.60804593659261386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0.16951866105079461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1.7697506778111354</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0.16951866105079372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0.60804593659261563</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0.20956929563915416</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6.7366520157120728</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33</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6.7498889265552231</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0.27745966702808911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9.1677632989298985E-2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0.95710143129503322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9.1677632989298985E-2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0.32883820500959082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0.73684569298079428</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6.2281174853348142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1.0809707259266839</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0.49309939292068705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0.13747242407587823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1.435192527952573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0.13747242407587734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0.49309939292068883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8.2764864545502803E-2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8.3104529666267499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4.7338060118097935E-2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0.35614299703218677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9.9290004860213443E-2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1.0365735094414203</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9.9290004860211667E-2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0.35614299703218766</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1.041542464170031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5.304738599062869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0.27949873147067805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8.9587616229906963E-2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0.93528195399594338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8.9587616229906963E-2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0.32134153066069615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0.5105258130177015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6.2904527993917849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0.24198630687415346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0.31893956548599345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8.8917966297555218E-2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0.92829090407654036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8.8917966297555218E-2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0.31893956548599345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1.3015642756599535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6.4691776024464858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0.33961082936309595</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0.10881373313748988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1.1359998762468404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0.10881373313748988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0.39030362716172373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0.45439409810170872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4.2523872883844964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2.4686449565306745E-2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0.15642566692457116</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4.3610306418012001E-2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0.45528538784117245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4.3610306418012001E-2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0.15642566692457116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0.16498052644390171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8.6037403328194362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0.35845771711550345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0.11223894462723027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1.1717585963667352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0.11223894462722939</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0.40258950716689235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0.53675365357762495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7.4080624652730727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3.8761256451553932</c:v>
                </c:pt>
                <c:pt idx="1">
                  <c:v>6.2281174853348142</c:v>
                </c:pt>
                <c:pt idx="2">
                  <c:v>5.6318788784847307</c:v>
                </c:pt>
                <c:pt idx="3" formatCode="General">
                  <c:v>6.9481012681400998</c:v>
                </c:pt>
                <c:pt idx="4">
                  <c:v>5.9348464892260528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5.6373932418186374</c:v>
                </c:pt>
                <c:pt idx="1">
                  <c:v>6.9118557805074374</c:v>
                </c:pt>
                <c:pt idx="2">
                  <c:v>6.3030187844839478</c:v>
                </c:pt>
                <c:pt idx="3" formatCode="General">
                  <c:v>7.6033156939065893</c:v>
                </c:pt>
                <c:pt idx="4">
                  <c:v>6.5850200196343787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0.42040331112194096</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0.37908095724879232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0.10568493667234691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1.1033356867670783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0.10568493667234691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0.37908095724879232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0.40734688717330503</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6.4850358120074416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0.12607865850400302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0.36084884003917939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0.10060195870720445</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1.0502701207500431</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0.10060195870720534</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0.3608488400391785</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0.32320611357230256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7.9485115726202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0.58931520743923382</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0.5204284056462738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0.14509154849769867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1.5147351017687027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0.14509154849769779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0.52042840564627468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0.60766712889661356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6.9481012681400998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0.28606464734724923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0.22670952470467398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6.320492048801718E-2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0.65985036798486263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6.320492048801718E-2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0.22670952470467398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0.1598948252171688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8.5696249031387204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8.6418656150234696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8.0709100163188854</c:v>
                </c:pt>
                <c:pt idx="1">
                  <c:v>7.3621074916991471</c:v>
                </c:pt>
                <c:pt idx="2">
                  <c:v>7.994973331083413</c:v>
                </c:pt>
                <c:pt idx="3">
                  <c:v>8.3104529666267499</c:v>
                </c:pt>
                <c:pt idx="4">
                  <c:v>6.4850358120074416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7.2955149638519314</c:v>
                </c:pt>
                <c:pt idx="1">
                  <c:v>6.8928339503528786</c:v>
                </c:pt>
                <c:pt idx="2">
                  <c:v>7.637202179542828</c:v>
                </c:pt>
                <c:pt idx="3">
                  <c:v>8.2169881909637006</c:v>
                </c:pt>
                <c:pt idx="4">
                  <c:v>6.408272257290359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8.6700895015923152E-2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0.2143503576279322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5.9759277110654097E-2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0.62387834186818836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5.9759277110654097E-2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0.2143503576279322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0.13765192769785273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8.6418656150234696</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7.6274980188757109</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3.5746344310619627E-2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0.28091276393483522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7.83163783334615E-2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0.81761183565404938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7.83163783334615E-2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0.28091276393483611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0.48907160500966995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7.6274980188757109</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Sheet1!$G$2:$G$4</c:f>
              <c:numCache>
                <c:formatCode>0.0;;</c:formatCode>
                <c:ptCount val="3"/>
                <c:pt idx="0">
                  <c:v>7.3621074916991471</c:v>
                </c:pt>
                <c:pt idx="1">
                  <c:v>7.3629157328112491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2.6378925083008529</c:v>
                </c:pt>
                <c:pt idx="1">
                  <c:v>2.6370842671887509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Sheet1!$G$2:$G$4</c:f>
              <c:numCache>
                <c:formatCode>0.0;;</c:formatCode>
                <c:ptCount val="3"/>
                <c:pt idx="0">
                  <c:v>7.994973331083413</c:v>
                </c:pt>
                <c:pt idx="1">
                  <c:v>7.9953351280237506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Medway Maritime Hospital (129)</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2.005026668916587</c:v>
                </c:pt>
                <c:pt idx="1">
                  <c:v>2.0046648719762494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Medway Maritime Hospital (400)</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Medway Maritime Hospital (400)</c:v>
                </c:pt>
                <c:pt idx="2">
                  <c:v>Sheppey Community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Medway Maritime Hospital (400)</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Medway Maritime Hospital (400)</c:v>
                </c:pt>
                <c:pt idx="2">
                  <c:v>Sheppey Community Hospital (-)</c:v>
                </c:pt>
              </c:strCache>
            </c:strRef>
          </c:cat>
          <c:val>
            <c:numRef>
              <c:f>Sheet1!$G$2:$G$4</c:f>
              <c:numCache>
                <c:formatCode>0.0;;</c:formatCode>
                <c:ptCount val="3"/>
                <c:pt idx="0">
                  <c:v>5.9766046933001178</c:v>
                </c:pt>
                <c:pt idx="1">
                  <c:v>5.9373905358550276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Medway Maritime Hospital (400)</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Medway Maritime Hospital (400)</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(407)</c:v>
                </c:pt>
                <c:pt idx="1">
                  <c:v>Medway Maritime Hospital (400)</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4.0233953066998822</c:v>
                </c:pt>
                <c:pt idx="1">
                  <c:v>4.0626094641449724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Medway Maritime Hospital (229)</c:v>
                </c:pt>
                <c:pt idx="2">
                  <c:v>Sheppey Community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Medway Maritime Hospital (229)</c:v>
                </c:pt>
                <c:pt idx="2">
                  <c:v>Sheppey Community Hospital (-)</c:v>
                </c:pt>
              </c:strCache>
            </c:strRef>
          </c:cat>
          <c:val>
            <c:numRef>
              <c:f>Sheet1!$E$2:$E$4</c:f>
              <c:numCache>
                <c:formatCode>0.0;;</c:formatCode>
                <c:ptCount val="3"/>
                <c:pt idx="0">
                  <c:v>3.8761256451553932</c:v>
                </c:pt>
                <c:pt idx="1">
                  <c:v>3.8506163145154799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Medway Maritime Hospital (229)</c:v>
                </c:pt>
                <c:pt idx="2">
                  <c:v>Sheppey Community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Medway Maritime Hospital (229)</c:v>
                </c:pt>
                <c:pt idx="2">
                  <c:v>Sheppey Community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Medway Maritime Hospital (229)</c:v>
                </c:pt>
                <c:pt idx="2">
                  <c:v>Sheppey Community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Medway Maritime Hospital (229)</c:v>
                </c:pt>
                <c:pt idx="2">
                  <c:v>Sheppey Community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(233)</c:v>
                </c:pt>
                <c:pt idx="1">
                  <c:v>Medway Maritime Hospital (229)</c:v>
                </c:pt>
                <c:pt idx="2">
                  <c:v>Sheppey Community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6.1238743548446068</c:v>
                </c:pt>
                <c:pt idx="1">
                  <c:v>6.1493836854845201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Sheet1!$E$2:$E$4</c:f>
              <c:numCache>
                <c:formatCode>0.0;;</c:formatCode>
                <c:ptCount val="3"/>
                <c:pt idx="0">
                  <c:v>7.7836039832180353</c:v>
                </c:pt>
                <c:pt idx="1">
                  <c:v>7.8100353933611322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Medway Maritime Hospital (408)</c:v>
                </c:pt>
                <c:pt idx="2">
                  <c:v>Sheppey Community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2.2163960167819647</c:v>
                </c:pt>
                <c:pt idx="1">
                  <c:v>2.1899646066388678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0905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RPA | Medway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0905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RPA | Medway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RPA | Medway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Medway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64837483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Were you given enough notice about when you were going to leave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44916305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72539314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62681405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046109916"/>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727368145"/>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Medway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Medway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423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while on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feeling they were given enough information about care and treatment on virtual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given enough notice about when they were going to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lang="en-GB" sz="1250" b="0" noProof="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Reasons for changing wards explained in a way they can understand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5029047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7118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79167590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8229094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69262486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75370731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1258987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26012869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2002806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1971299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93294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29650104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4670289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93292717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3002199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23036100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90888282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30714627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6196311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0446460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87149779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8291671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5668318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80892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41593565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8783171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72152134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13659757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256221799"/>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55773694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411595607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7271994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2299774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33430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18733112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5121962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36598692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85431358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81672303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1558445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8496727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63392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73114327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2124949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90604243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418636056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34679039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422679290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812418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5645146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60875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18632494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5764115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30590783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4243268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50753242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768729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0085263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87856449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442314402"/>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41837770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5055198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639429405"/>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8920907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204031748"/>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94377669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532689196"/>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548827126"/>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30113654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7858016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77271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62015567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60255186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66389919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427191540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3838223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164964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46497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83633339"/>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8922188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67597797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05705302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33362808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51429239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3846893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99825123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07656016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65801283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57892270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6987219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20253002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22698121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40460682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1452816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007420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15468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767034937"/>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2551902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62501625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8841656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9878811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58185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08661065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20486477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37541147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44887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5250923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61445481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84203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1408400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99127409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4378830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2350421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1231691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6864919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6716085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54703659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4607665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8251466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8517760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2937233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859607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3794793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5824994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961891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9218401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6374875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48747652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4552525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621317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2671272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207366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2700889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7724503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6539783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0448429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1404161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0922058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1307695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4323115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0874294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539760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421905683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78680799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48305533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63227209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39908336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6214829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34905366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6331812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39376979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5862672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52106426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2523364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56016825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6312321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6434140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8036836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7939306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8267980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727832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9826499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0074542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3132824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8619461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65212390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9603556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94642342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9988539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71016287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692808126"/>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43676950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5392008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09558977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6145202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44886270"/>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0234422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7750009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4516523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50843675"/>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85844750"/>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27273445"/>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4071291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078519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511823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3806463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7427926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9839721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48441894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3006323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78520439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424629822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06144655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308893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1812316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312757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1958238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98954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451091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801381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7573428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117594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0053209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695346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64969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293304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0790097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356824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265775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034548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741767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204968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7640587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559686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9631181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524714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24731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816012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883659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25413850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24037143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28031588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53468223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947254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161888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211998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1750385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908791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794068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1629100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08973482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914546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427506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109726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6464678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931260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323253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694339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0049432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1806042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0247526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6270308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4566041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023202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402448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10911</TotalTime>
  <Words>16134</Words>
  <Application>Microsoft Office PowerPoint</Application>
  <PresentationFormat>Widescreen</PresentationFormat>
  <Paragraphs>2020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Medway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2025-08-04T05:08:17Z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